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24" autoAdjust="0"/>
    <p:restoredTop sz="94660"/>
  </p:normalViewPr>
  <p:slideViewPr>
    <p:cSldViewPr>
      <p:cViewPr>
        <p:scale>
          <a:sx n="102" d="100"/>
          <a:sy n="102" d="100"/>
        </p:scale>
        <p:origin x="-96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9CC83-96DB-4527-A1B6-96A0C1C88BED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1E1B97-95B7-4EA8-B9C7-7D7FD3AEAA5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7175351" cy="1793167"/>
          </a:xfrm>
        </p:spPr>
        <p:txBody>
          <a:bodyPr/>
          <a:lstStyle/>
          <a:p>
            <a:r>
              <a:rPr lang="en-US" dirty="0" smtClean="0"/>
              <a:t>Andy Warhol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752600"/>
            <a:ext cx="3788664" cy="4735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78079" y="6172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02/12/15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98753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(1928-1987)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49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5" y="381000"/>
            <a:ext cx="6512511" cy="1143000"/>
          </a:xfrm>
        </p:spPr>
        <p:txBody>
          <a:bodyPr/>
          <a:lstStyle/>
          <a:p>
            <a:r>
              <a:rPr lang="en-US" dirty="0" smtClean="0"/>
              <a:t>Andy Warhol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0600" y="1752600"/>
            <a:ext cx="7239000" cy="4191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Born on August 6, 1928, in Pittsburgh, </a:t>
            </a:r>
            <a:r>
              <a:rPr lang="en-US" dirty="0" smtClean="0"/>
              <a:t>Pennsylvania.</a:t>
            </a:r>
            <a:r>
              <a:rPr lang="en-US" dirty="0"/>
              <a:t> </a:t>
            </a:r>
            <a:r>
              <a:rPr lang="en-US" dirty="0" smtClean="0"/>
              <a:t>He was </a:t>
            </a:r>
            <a:r>
              <a:rPr lang="en-US" dirty="0"/>
              <a:t>a successful magazine and ad </a:t>
            </a:r>
            <a:r>
              <a:rPr lang="en-US" dirty="0" smtClean="0"/>
              <a:t>illustrator. Also the leading figure of the pop art movement or visual art movement.</a:t>
            </a:r>
            <a:r>
              <a:rPr lang="en-US" dirty="0"/>
              <a:t> </a:t>
            </a:r>
            <a:r>
              <a:rPr lang="en-US" dirty="0" smtClean="0"/>
              <a:t>Now, </a:t>
            </a:r>
            <a:r>
              <a:rPr lang="en-US" dirty="0" smtClean="0">
                <a:solidFill>
                  <a:schemeClr val="tx1"/>
                </a:solidFill>
              </a:rPr>
              <a:t>The Andy Warhol Museum that is in Pittsburg,</a:t>
            </a: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>Pennsylvania, </a:t>
            </a:r>
            <a:r>
              <a:rPr lang="en-US" dirty="0">
                <a:solidFill>
                  <a:schemeClr val="tx1"/>
                </a:solidFill>
              </a:rPr>
              <a:t>holds </a:t>
            </a:r>
            <a:r>
              <a:rPr lang="en-US" dirty="0" smtClean="0">
                <a:solidFill>
                  <a:schemeClr val="tx1"/>
                </a:solidFill>
              </a:rPr>
              <a:t>permanent collections </a:t>
            </a:r>
            <a:r>
              <a:rPr lang="en-US" dirty="0">
                <a:solidFill>
                  <a:schemeClr val="tx1"/>
                </a:solidFill>
              </a:rPr>
              <a:t>of art </a:t>
            </a:r>
            <a:r>
              <a:rPr lang="en-US" dirty="0" smtClean="0">
                <a:solidFill>
                  <a:schemeClr val="tx1"/>
                </a:solidFill>
              </a:rPr>
              <a:t>of him. </a:t>
            </a:r>
            <a:r>
              <a:rPr lang="en-US" dirty="0">
                <a:solidFill>
                  <a:schemeClr val="tx1"/>
                </a:solidFill>
              </a:rPr>
              <a:t>It is the largest museum in the </a:t>
            </a:r>
            <a:r>
              <a:rPr lang="en-US" dirty="0" smtClean="0">
                <a:solidFill>
                  <a:schemeClr val="tx1"/>
                </a:solidFill>
              </a:rPr>
              <a:t>Unite States that is dedicated </a:t>
            </a:r>
            <a:r>
              <a:rPr lang="en-US" dirty="0">
                <a:solidFill>
                  <a:schemeClr val="tx1"/>
                </a:solidFill>
              </a:rPr>
              <a:t>to a single artist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/>
              <a:t>Warhol's art used many types of media, including hand drawing, painting, printmaking, photography, silk screening, sculpture, film, and music</a:t>
            </a:r>
            <a:r>
              <a:rPr lang="en-US" dirty="0" smtClean="0"/>
              <a:t>.</a:t>
            </a:r>
            <a:r>
              <a:rPr lang="en-US" dirty="0"/>
              <a:t> He is also notable as a gay man who lived </a:t>
            </a:r>
            <a:r>
              <a:rPr lang="en-US" dirty="0" smtClean="0"/>
              <a:t>openly before </a:t>
            </a:r>
            <a:r>
              <a:rPr lang="en-US" dirty="0"/>
              <a:t>the gay liberation movement.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8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28600"/>
            <a:ext cx="6512511" cy="1143000"/>
          </a:xfrm>
        </p:spPr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3733800" cy="48768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/>
              <a:t>Andy Warhol's parents were </a:t>
            </a:r>
            <a:r>
              <a:rPr lang="en-US" dirty="0" smtClean="0"/>
              <a:t>Slovakian. His father, </a:t>
            </a:r>
            <a:r>
              <a:rPr lang="en-US" dirty="0" err="1"/>
              <a:t>Ondrej</a:t>
            </a:r>
            <a:r>
              <a:rPr lang="en-US" dirty="0"/>
              <a:t> </a:t>
            </a:r>
            <a:r>
              <a:rPr lang="en-US" dirty="0" smtClean="0"/>
              <a:t>Warhol, </a:t>
            </a:r>
            <a:r>
              <a:rPr lang="en-US" dirty="0"/>
              <a:t>was a construction </a:t>
            </a:r>
            <a:r>
              <a:rPr lang="en-US" dirty="0" smtClean="0"/>
              <a:t>work. His mother</a:t>
            </a:r>
            <a:r>
              <a:rPr lang="en-US" dirty="0"/>
              <a:t>, Julia </a:t>
            </a:r>
            <a:r>
              <a:rPr lang="en-US" dirty="0" smtClean="0"/>
              <a:t>Warhol, </a:t>
            </a:r>
            <a:r>
              <a:rPr lang="en-US" dirty="0"/>
              <a:t>was an embroiderer. Warhol had Sydenham's </a:t>
            </a:r>
            <a:r>
              <a:rPr lang="en-US" dirty="0" smtClean="0"/>
              <a:t>chorea also </a:t>
            </a:r>
            <a:r>
              <a:rPr lang="en-US" dirty="0"/>
              <a:t>known as St. Vitus' </a:t>
            </a:r>
            <a:r>
              <a:rPr lang="en-US" dirty="0" smtClean="0"/>
              <a:t>Dance, a disease in the nervous system that </a:t>
            </a:r>
            <a:r>
              <a:rPr lang="en-US" dirty="0"/>
              <a:t>causes involuntary movements of the extremities, which is believed to be a complication of scarlet fever which causes skin pigmentation blotchiness.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828800"/>
            <a:ext cx="43815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3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52600"/>
            <a:ext cx="5702181" cy="3886200"/>
          </a:xfrm>
        </p:spPr>
      </p:pic>
      <p:sp>
        <p:nvSpPr>
          <p:cNvPr id="5" name="TextBox 4"/>
          <p:cNvSpPr txBox="1"/>
          <p:nvPr/>
        </p:nvSpPr>
        <p:spPr>
          <a:xfrm>
            <a:off x="3657600" y="838200"/>
            <a:ext cx="213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Miller Shoe Ad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960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95400"/>
            <a:ext cx="4419600" cy="4502211"/>
          </a:xfrm>
        </p:spPr>
      </p:pic>
      <p:sp>
        <p:nvSpPr>
          <p:cNvPr id="6" name="TextBox 5"/>
          <p:cNvSpPr txBox="1"/>
          <p:nvPr/>
        </p:nvSpPr>
        <p:spPr>
          <a:xfrm>
            <a:off x="3470564" y="53084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Self-Portrait</a:t>
            </a:r>
            <a:r>
              <a:rPr lang="en-US" dirty="0"/>
              <a:t>, 1986.</a:t>
            </a:r>
          </a:p>
        </p:txBody>
      </p:sp>
    </p:spTree>
    <p:extLst>
      <p:ext uri="{BB962C8B-B14F-4D97-AF65-F5344CB8AC3E}">
        <p14:creationId xmlns:p14="http://schemas.microsoft.com/office/powerpoint/2010/main" val="84109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Homage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87963"/>
            <a:ext cx="1930527" cy="2743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66800"/>
            <a:ext cx="2590800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53" y="3851988"/>
            <a:ext cx="2590800" cy="2603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3352285" cy="260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1524000"/>
            <a:ext cx="6400800" cy="3474720"/>
          </a:xfrm>
        </p:spPr>
        <p:txBody>
          <a:bodyPr/>
          <a:lstStyle/>
          <a:p>
            <a:r>
              <a:rPr lang="en-US" dirty="0" smtClean="0"/>
              <a:t>I enjoyed doing this presentation of Andy Warhol and I learned a lot about him. His work is very eye catching and I think he is a very good artist. I picked Andy Warhol because I love his style of art and </a:t>
            </a:r>
            <a:r>
              <a:rPr lang="en-US" smtClean="0"/>
              <a:t>editing like it.  </a:t>
            </a:r>
            <a:r>
              <a:rPr lang="en-US" dirty="0" smtClean="0"/>
              <a:t>Even with so many barriers, he has succeeded in being successful and doing the things he like. This was a good experience doing a presentation on Andy Warhol.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5685104"/>
            <a:ext cx="295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Website: </a:t>
            </a:r>
            <a:r>
              <a:rPr lang="en-US" dirty="0"/>
              <a:t>www.</a:t>
            </a:r>
            <a:r>
              <a:rPr lang="en-US" b="1" dirty="0"/>
              <a:t>warhol</a:t>
            </a:r>
            <a:r>
              <a:rPr lang="en-US" dirty="0"/>
              <a:t>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75" y="1295400"/>
            <a:ext cx="4098154" cy="41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588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1327</TotalTime>
  <Words>185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Andy Warhol</vt:lpstr>
      <vt:lpstr>Andy Warhol</vt:lpstr>
      <vt:lpstr>Early Life</vt:lpstr>
      <vt:lpstr>PowerPoint Presentation</vt:lpstr>
      <vt:lpstr>PowerPoint Presentation</vt:lpstr>
      <vt:lpstr>Homage</vt:lpstr>
      <vt:lpstr>Reflection</vt:lpstr>
      <vt:lpstr>THE END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</dc:title>
  <dc:creator>Sithumini S. Navartne</dc:creator>
  <cp:lastModifiedBy>Sithumini Navaratne</cp:lastModifiedBy>
  <cp:revision>15</cp:revision>
  <dcterms:created xsi:type="dcterms:W3CDTF">2015-02-15T02:46:09Z</dcterms:created>
  <dcterms:modified xsi:type="dcterms:W3CDTF">2015-05-04T17:46:56Z</dcterms:modified>
</cp:coreProperties>
</file>