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3"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6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2D6B2329-C2CE-4A68-A868-107DC125D490}" type="datetimeFigureOut">
              <a:rPr lang="en-US" smtClean="0"/>
              <a:t>11/4/2014</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64839709-0520-4E54-B3C3-B849233A670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39709-0520-4E54-B3C3-B849233A670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39709-0520-4E54-B3C3-B849233A670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39709-0520-4E54-B3C3-B849233A670C}" type="slidenum">
              <a:rPr lang="en-US" smtClean="0"/>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839709-0520-4E54-B3C3-B849233A670C}"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39709-0520-4E54-B3C3-B849233A670C}" type="slidenum">
              <a:rPr lang="en-US" smtClean="0"/>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839709-0520-4E54-B3C3-B849233A670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839709-0520-4E54-B3C3-B849233A670C}" type="slidenum">
              <a:rPr lang="en-US" smtClean="0"/>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39709-0520-4E54-B3C3-B849233A670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39709-0520-4E54-B3C3-B849233A670C}" type="slidenum">
              <a:rPr lang="en-US" smtClean="0"/>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B2329-C2CE-4A68-A868-107DC125D490}" type="datetimeFigureOut">
              <a:rPr lang="en-US" smtClean="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39709-0520-4E54-B3C3-B849233A670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D6B2329-C2CE-4A68-A868-107DC125D490}" type="datetimeFigureOut">
              <a:rPr lang="en-US" smtClean="0"/>
              <a:t>11/4/2014</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4839709-0520-4E54-B3C3-B849233A670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47800"/>
            <a:ext cx="7086600" cy="990600"/>
          </a:xfrm>
        </p:spPr>
        <p:txBody>
          <a:bodyPr>
            <a:noAutofit/>
          </a:bodyPr>
          <a:lstStyle/>
          <a:p>
            <a:r>
              <a:rPr lang="en-US" sz="2800" dirty="0" smtClean="0"/>
              <a:t>Metropolitan Museum of Art</a:t>
            </a:r>
            <a:r>
              <a:rPr lang="en-US" sz="2000" dirty="0" smtClean="0"/>
              <a:t/>
            </a:r>
            <a:br>
              <a:rPr lang="en-US" sz="2000" dirty="0" smtClean="0"/>
            </a:br>
            <a:r>
              <a:rPr lang="en-US" sz="2000" dirty="0" smtClean="0"/>
              <a:t>(new york City, New york, USA)</a:t>
            </a:r>
            <a:endParaRPr lang="en-US" sz="4800" dirty="0"/>
          </a:p>
        </p:txBody>
      </p:sp>
      <p:sp>
        <p:nvSpPr>
          <p:cNvPr id="3" name="Subtitle 2"/>
          <p:cNvSpPr>
            <a:spLocks noGrp="1"/>
          </p:cNvSpPr>
          <p:nvPr>
            <p:ph type="subTitle" idx="1"/>
          </p:nvPr>
        </p:nvSpPr>
        <p:spPr>
          <a:xfrm>
            <a:off x="2438400" y="5334000"/>
            <a:ext cx="4013200" cy="428625"/>
          </a:xfrm>
        </p:spPr>
        <p:txBody>
          <a:bodyPr>
            <a:normAutofit fontScale="85000" lnSpcReduction="20000"/>
          </a:bodyPr>
          <a:lstStyle/>
          <a:p>
            <a:r>
              <a:rPr lang="en-US" dirty="0" smtClean="0"/>
              <a:t>By Sithumini Navaratne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38400"/>
            <a:ext cx="6722857" cy="2937223"/>
          </a:xfrm>
          <a:prstGeom prst="rect">
            <a:avLst/>
          </a:prstGeom>
        </p:spPr>
      </p:pic>
    </p:spTree>
    <p:extLst>
      <p:ext uri="{BB962C8B-B14F-4D97-AF65-F5344CB8AC3E}">
        <p14:creationId xmlns:p14="http://schemas.microsoft.com/office/powerpoint/2010/main" val="625396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4724400"/>
            <a:ext cx="7543800" cy="1066800"/>
          </a:xfrm>
        </p:spPr>
        <p:txBody>
          <a:bodyPr>
            <a:noAutofit/>
          </a:bodyPr>
          <a:lstStyle/>
          <a:p>
            <a:r>
              <a:rPr lang="en-US" sz="1800" dirty="0"/>
              <a:t>The Metropolitan Museum of Art is located in New York city. It is the largest art museum in the United States and is in the list of ten largest museums in the world.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380167" cy="2957608"/>
          </a:xfrm>
          <a:prstGeom prst="rect">
            <a:avLst/>
          </a:prstGeom>
        </p:spPr>
      </p:pic>
    </p:spTree>
    <p:extLst>
      <p:ext uri="{BB962C8B-B14F-4D97-AF65-F5344CB8AC3E}">
        <p14:creationId xmlns:p14="http://schemas.microsoft.com/office/powerpoint/2010/main" val="2876737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0600" y="4835098"/>
            <a:ext cx="7162800" cy="830997"/>
          </a:xfrm>
          <a:prstGeom prst="rect">
            <a:avLst/>
          </a:prstGeom>
          <a:noFill/>
        </p:spPr>
        <p:txBody>
          <a:bodyPr wrap="square" rtlCol="0">
            <a:spAutoFit/>
          </a:bodyPr>
          <a:lstStyle/>
          <a:p>
            <a:r>
              <a:rPr lang="en-US" sz="2400" dirty="0"/>
              <a:t> </a:t>
            </a:r>
            <a:r>
              <a:rPr lang="en-US" sz="2400" dirty="0" smtClean="0"/>
              <a:t>Its permanent </a:t>
            </a:r>
            <a:r>
              <a:rPr lang="en-US" sz="2400" dirty="0"/>
              <a:t>collection contains more than two million works, divided among </a:t>
            </a:r>
            <a:r>
              <a:rPr lang="en-US" sz="2400" dirty="0" smtClean="0"/>
              <a:t>seventeen departments</a:t>
            </a:r>
            <a:r>
              <a:rPr lang="en-US" sz="2400" dirty="0"/>
              <a:t>.</a:t>
            </a:r>
          </a:p>
        </p:txBody>
      </p:sp>
      <p:pic>
        <p:nvPicPr>
          <p:cNvPr id="1026" name="Picture 2" descr="C:\Users\Sithumini\Desktop\16AMERICAN-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93" y="774309"/>
            <a:ext cx="3930514"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ithumini\Desktop\6585168257_11f92107de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735830"/>
            <a:ext cx="1943100" cy="2018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ithumini\Desktop\Creations-by-the-late-British-designer-Alexander-McQueen-are-displayed-at-the-Metropolitan-Museum-of-Art-in-New-York-May-2-2011.-An-exhibition-of-McQueens-creations-titled-Savage-Beauty-will-be-on-display-at-the-mus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642" y="2692283"/>
            <a:ext cx="1828800" cy="18233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ithumini\Desktop\Greek and Ro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735830"/>
            <a:ext cx="1765029" cy="185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06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thumini\Desktop\Asian_art_in_the_Metropolitan_Museum_of_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438400"/>
            <a:ext cx="2971800" cy="19593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4724400"/>
            <a:ext cx="7543800" cy="1295400"/>
          </a:xfrm>
        </p:spPr>
        <p:txBody>
          <a:bodyPr>
            <a:noAutofit/>
          </a:bodyPr>
          <a:lstStyle/>
          <a:p>
            <a:r>
              <a:rPr lang="en-US" sz="1400" dirty="0" smtClean="0"/>
              <a:t>The collection </a:t>
            </a:r>
            <a:r>
              <a:rPr lang="en-US" sz="1400" dirty="0"/>
              <a:t>are works of art from </a:t>
            </a:r>
            <a:r>
              <a:rPr lang="en-US" sz="1400" dirty="0" smtClean="0"/>
              <a:t>classical</a:t>
            </a:r>
            <a:r>
              <a:rPr lang="en-US" sz="1400" dirty="0"/>
              <a:t> and </a:t>
            </a:r>
            <a:r>
              <a:rPr lang="en-US" sz="1400" dirty="0" smtClean="0"/>
              <a:t>ancient Egypt, paintings </a:t>
            </a:r>
            <a:r>
              <a:rPr lang="en-US" sz="1400" dirty="0"/>
              <a:t>and sculptures from nearly all </a:t>
            </a:r>
            <a:r>
              <a:rPr lang="en-US" sz="1400" dirty="0" smtClean="0"/>
              <a:t>the European</a:t>
            </a:r>
            <a:r>
              <a:rPr lang="en-US" sz="1400" dirty="0"/>
              <a:t> masters, and an extensive collection of </a:t>
            </a:r>
            <a:r>
              <a:rPr lang="en-US" sz="1400" dirty="0" smtClean="0"/>
              <a:t>American</a:t>
            </a:r>
            <a:r>
              <a:rPr lang="en-US" sz="1400" dirty="0"/>
              <a:t> </a:t>
            </a:r>
            <a:r>
              <a:rPr lang="en-US" sz="1400" dirty="0" smtClean="0"/>
              <a:t>and modern</a:t>
            </a:r>
            <a:r>
              <a:rPr lang="en-US" sz="1400" dirty="0"/>
              <a:t> art</a:t>
            </a:r>
            <a:r>
              <a:rPr lang="en-US" sz="1400" dirty="0" smtClean="0"/>
              <a:t>.</a:t>
            </a:r>
            <a:r>
              <a:rPr lang="ko-KR" altLang="en-US" sz="1600" b="1" dirty="0"/>
              <a:t> </a:t>
            </a:r>
            <a:r>
              <a:rPr lang="en-US" altLang="ko-KR" sz="1600" dirty="0" smtClean="0"/>
              <a:t>Holds</a:t>
            </a:r>
            <a:r>
              <a:rPr lang="en-US" sz="1400" dirty="0"/>
              <a:t> </a:t>
            </a:r>
            <a:r>
              <a:rPr lang="en-US" sz="1400" dirty="0" smtClean="0"/>
              <a:t>African,</a:t>
            </a:r>
            <a:r>
              <a:rPr lang="en-US" sz="1400" dirty="0"/>
              <a:t> </a:t>
            </a:r>
            <a:r>
              <a:rPr lang="en-US" sz="1400" dirty="0" smtClean="0"/>
              <a:t>Asian,</a:t>
            </a:r>
            <a:r>
              <a:rPr lang="en-US" sz="1400" dirty="0"/>
              <a:t> </a:t>
            </a:r>
            <a:r>
              <a:rPr lang="en-US" sz="1400" dirty="0" smtClean="0"/>
              <a:t>oceanic, </a:t>
            </a:r>
            <a:r>
              <a:rPr lang="en-US" sz="1400" dirty="0"/>
              <a:t>and </a:t>
            </a:r>
            <a:r>
              <a:rPr lang="en-US" sz="1400" dirty="0" smtClean="0"/>
              <a:t>Islamic</a:t>
            </a:r>
            <a:r>
              <a:rPr lang="en-US" sz="1400" dirty="0"/>
              <a:t> art.</a:t>
            </a:r>
            <a:r>
              <a:rPr lang="en-US" altLang="ko-KR" sz="1600" b="1" dirty="0"/>
              <a:t/>
            </a:r>
            <a:br>
              <a:rPr lang="en-US" altLang="ko-KR" sz="1600" b="1" dirty="0"/>
            </a:br>
            <a:endParaRPr lang="en-US" sz="1600" dirty="0"/>
          </a:p>
        </p:txBody>
      </p:sp>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53105" y="914400"/>
            <a:ext cx="2743200" cy="2057399"/>
          </a:xfrm>
        </p:spPr>
      </p:pic>
      <p:pic>
        <p:nvPicPr>
          <p:cNvPr id="7" name="Content Placeholder 6"/>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691753" y="914400"/>
            <a:ext cx="3070747" cy="2057400"/>
          </a:xfrm>
        </p:spPr>
      </p:pic>
    </p:spTree>
    <p:extLst>
      <p:ext uri="{BB962C8B-B14F-4D97-AF65-F5344CB8AC3E}">
        <p14:creationId xmlns:p14="http://schemas.microsoft.com/office/powerpoint/2010/main" val="3169914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419600"/>
            <a:ext cx="7543800" cy="914400"/>
          </a:xfrm>
        </p:spPr>
        <p:txBody>
          <a:bodyPr>
            <a:normAutofit/>
          </a:bodyPr>
          <a:lstStyle/>
          <a:p>
            <a:r>
              <a:rPr lang="en-US" sz="1600" dirty="0" smtClean="0">
                <a:latin typeface="+mn-lt"/>
                <a:cs typeface="Aharoni" pitchFamily="2" charset="-79"/>
              </a:rPr>
              <a:t>It Has collections of musical instruments, costumes and accessories, and antique weapon and armor from around the world.</a:t>
            </a:r>
            <a:endParaRPr lang="en-US" sz="1800" dirty="0">
              <a:latin typeface="+mn-lt"/>
              <a:cs typeface="Aharoni" pitchFamily="2" charset="-79"/>
            </a:endParaRP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57400" y="838200"/>
            <a:ext cx="5029200" cy="1640731"/>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438400" y="2590800"/>
            <a:ext cx="4343400" cy="1681263"/>
          </a:xfrm>
        </p:spPr>
      </p:pic>
    </p:spTree>
    <p:extLst>
      <p:ext uri="{BB962C8B-B14F-4D97-AF65-F5344CB8AC3E}">
        <p14:creationId xmlns:p14="http://schemas.microsoft.com/office/powerpoint/2010/main" val="1675623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t>
            </a:r>
            <a:endParaRPr lang="en-US" dirty="0"/>
          </a:p>
        </p:txBody>
      </p:sp>
      <p:sp>
        <p:nvSpPr>
          <p:cNvPr id="3" name="TextBox 2"/>
          <p:cNvSpPr txBox="1"/>
          <p:nvPr/>
        </p:nvSpPr>
        <p:spPr>
          <a:xfrm>
            <a:off x="1888299" y="2286000"/>
            <a:ext cx="5257800" cy="3477875"/>
          </a:xfrm>
          <a:prstGeom prst="rect">
            <a:avLst/>
          </a:prstGeom>
          <a:noFill/>
        </p:spPr>
        <p:txBody>
          <a:bodyPr wrap="square" rtlCol="0">
            <a:spAutoFit/>
          </a:bodyPr>
          <a:lstStyle/>
          <a:p>
            <a:pPr algn="ctr"/>
            <a:r>
              <a:rPr lang="en-US" sz="2000" dirty="0" smtClean="0"/>
              <a:t>I enjoyed doing this museum as a presentation, because the Metropolitan Museum of Art has many art and monuments that I look forward to seeing. This museum has different departments that I’m interested in, such as the Photography, Musical Instruments, Modern Art, Drawing and Prints, Costume Institute, Arms and Armor departments and at last the Cultural Art departments. I really look forward to go to this museum one day. My favorite part of the museum is the musical instruments collection.</a:t>
            </a:r>
            <a:endParaRPr lang="en-US" sz="2000" dirty="0"/>
          </a:p>
        </p:txBody>
      </p:sp>
    </p:spTree>
    <p:extLst>
      <p:ext uri="{BB962C8B-B14F-4D97-AF65-F5344CB8AC3E}">
        <p14:creationId xmlns:p14="http://schemas.microsoft.com/office/powerpoint/2010/main" val="3792459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670" y="3200400"/>
            <a:ext cx="7543800" cy="1143000"/>
          </a:xfrm>
        </p:spPr>
        <p:txBody>
          <a:bodyPr>
            <a:normAutofit fontScale="90000"/>
          </a:bodyPr>
          <a:lstStyle/>
          <a:p>
            <a:pPr algn="ctr"/>
            <a:r>
              <a:rPr lang="en-US" sz="16600" dirty="0" smtClean="0">
                <a:latin typeface="Freestyle Script" panose="030804020302050B0404" pitchFamily="66" charset="0"/>
              </a:rPr>
              <a:t>The End</a:t>
            </a:r>
            <a:endParaRPr lang="en-US" sz="16600" dirty="0">
              <a:latin typeface="Freestyle Script" panose="030804020302050B0404" pitchFamily="66" charset="0"/>
            </a:endParaRPr>
          </a:p>
        </p:txBody>
      </p:sp>
      <p:sp>
        <p:nvSpPr>
          <p:cNvPr id="2" name="TextBox 1"/>
          <p:cNvSpPr txBox="1"/>
          <p:nvPr/>
        </p:nvSpPr>
        <p:spPr>
          <a:xfrm>
            <a:off x="3124200" y="4876800"/>
            <a:ext cx="2888740" cy="646331"/>
          </a:xfrm>
          <a:prstGeom prst="rect">
            <a:avLst/>
          </a:prstGeom>
          <a:noFill/>
        </p:spPr>
        <p:txBody>
          <a:bodyPr wrap="none" rtlCol="0">
            <a:spAutoFit/>
          </a:bodyPr>
          <a:lstStyle/>
          <a:p>
            <a:pPr algn="ctr"/>
            <a:r>
              <a:rPr lang="en-US" dirty="0" smtClean="0"/>
              <a:t>Website:</a:t>
            </a:r>
          </a:p>
          <a:p>
            <a:r>
              <a:rPr lang="en-US" dirty="0" smtClean="0"/>
              <a:t>http</a:t>
            </a:r>
            <a:r>
              <a:rPr lang="en-US" dirty="0"/>
              <a:t>://www.metmuseum.org/</a:t>
            </a:r>
          </a:p>
        </p:txBody>
      </p:sp>
    </p:spTree>
    <p:extLst>
      <p:ext uri="{BB962C8B-B14F-4D97-AF65-F5344CB8AC3E}">
        <p14:creationId xmlns:p14="http://schemas.microsoft.com/office/powerpoint/2010/main" val="1108855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167</TotalTime>
  <Words>119</Words>
  <Application>Microsoft Office PowerPoint</Application>
  <PresentationFormat>On-screen Show (4:3)</PresentationFormat>
  <Paragraphs>11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Metropolitan Museum of Art (new york City, New york, USA)</vt:lpstr>
      <vt:lpstr>The Metropolitan Museum of Art is located in New York city. It is the largest art museum in the United States and is in the list of ten largest museums in the world.</vt:lpstr>
      <vt:lpstr>PowerPoint Presentation</vt:lpstr>
      <vt:lpstr>The collection are works of art from classical and ancient Egypt, paintings and sculptures from nearly all the European masters, and an extensive collection of American and modern art. Holds African, Asian, oceanic, and Islamic art. </vt:lpstr>
      <vt:lpstr>It Has collections of musical instruments, costumes and accessories, and antique weapon and armor from around the world.</vt:lpstr>
      <vt:lpstr>Reflection </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Musee du Louvre</dc:title>
  <dc:creator>Windows User</dc:creator>
  <cp:lastModifiedBy>Sithumini Navaratne</cp:lastModifiedBy>
  <cp:revision>26</cp:revision>
  <dcterms:created xsi:type="dcterms:W3CDTF">2013-09-10T15:36:45Z</dcterms:created>
  <dcterms:modified xsi:type="dcterms:W3CDTF">2014-11-04T19:05:23Z</dcterms:modified>
</cp:coreProperties>
</file>