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0ABA-BFE7-4209-98EF-4050649D62E1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4D97-7A30-4FFB-95C0-321F321963D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117180" cy="14710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Batang" panose="02030600000101010101" pitchFamily="18" charset="-127"/>
                <a:ea typeface="Batang" panose="02030600000101010101" pitchFamily="18" charset="-127"/>
              </a:rPr>
              <a:t>Musée du Louvre, 75058 Paris </a:t>
            </a:r>
            <a:r>
              <a:rPr lang="fr-FR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– France</a:t>
            </a:r>
          </a:p>
          <a:p>
            <a:pPr algn="ctr"/>
            <a:r>
              <a:rPr lang="fr-FR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January</a:t>
            </a:r>
            <a:r>
              <a:rPr lang="fr-FR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13th, 2015</a:t>
            </a:r>
          </a:p>
          <a:p>
            <a:pPr algn="ctr"/>
            <a:r>
              <a:rPr lang="fr-FR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Computer Art</a:t>
            </a:r>
          </a:p>
          <a:p>
            <a:pPr algn="ctr"/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Sithumini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Navaratne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4286250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8" y="1800225"/>
            <a:ext cx="4267200" cy="28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The End.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680364"/>
            <a:ext cx="513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Weibsite</a:t>
            </a:r>
            <a:r>
              <a:rPr lang="en-US" dirty="0" smtClean="0"/>
              <a:t> for Louvre: </a:t>
            </a:r>
            <a:r>
              <a:rPr lang="en-US" dirty="0"/>
              <a:t>http://www.louvre.fr/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8950"/>
            <a:ext cx="2971799" cy="346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58950"/>
            <a:ext cx="5403833" cy="3467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40752">
            <a:off x="3758616" y="204329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Louvre</a:t>
            </a:r>
            <a:endParaRPr lang="en-US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1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Louvre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125112" cy="4724400"/>
          </a:xfrm>
        </p:spPr>
        <p:txBody>
          <a:bodyPr>
            <a:normAutofit/>
          </a:bodyPr>
          <a:lstStyle/>
          <a:p>
            <a:r>
              <a:rPr lang="en-US" dirty="0"/>
              <a:t>The Louvre </a:t>
            </a:r>
            <a:r>
              <a:rPr lang="en-US" dirty="0" smtClean="0"/>
              <a:t>is </a:t>
            </a:r>
            <a:r>
              <a:rPr lang="en-US" dirty="0"/>
              <a:t>one of the world's largest </a:t>
            </a:r>
            <a:r>
              <a:rPr lang="en-US" dirty="0" smtClean="0"/>
              <a:t>museums that is a central landmark of Paris, France </a:t>
            </a:r>
            <a:r>
              <a:rPr lang="en-US" dirty="0"/>
              <a:t>and a historic monument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the most visited museum with a population of almost 10 million visitors every year.</a:t>
            </a:r>
          </a:p>
          <a:p>
            <a:r>
              <a:rPr lang="en-US" dirty="0" smtClean="0"/>
              <a:t>The museum is in the Louvre Palace, which was originally built as a fortress under Philip II in the late 12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/>
              <a:t>The museum opened on 10 August 1793 with an exhibition of 537 </a:t>
            </a:r>
            <a:r>
              <a:rPr lang="en-US" dirty="0" smtClean="0"/>
              <a:t>paintings.</a:t>
            </a:r>
          </a:p>
          <a:p>
            <a:r>
              <a:rPr lang="en-US" dirty="0"/>
              <a:t>The oldest work </a:t>
            </a:r>
            <a:r>
              <a:rPr lang="en-US" dirty="0" smtClean="0"/>
              <a:t>stationed in the museum is </a:t>
            </a:r>
            <a:r>
              <a:rPr lang="en-US" dirty="0"/>
              <a:t>a 9,000-year-old plaster statue of a human figure found in </a:t>
            </a:r>
            <a:r>
              <a:rPr lang="en-US" dirty="0" smtClean="0"/>
              <a:t>Jordan.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5601093" cy="3429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8"/>
          <a:stretch/>
        </p:blipFill>
        <p:spPr>
          <a:xfrm>
            <a:off x="5601093" y="-1"/>
            <a:ext cx="3542908" cy="3429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1040" y="351221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Louvre Exterior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5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0"/>
            <a:ext cx="4641274" cy="34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53527" cy="341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7" y="0"/>
            <a:ext cx="4590473" cy="3480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75" y="3446320"/>
            <a:ext cx="5245125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5545" y="2967335"/>
            <a:ext cx="349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Louvre Interior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75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125112" cy="753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 smtClean="0"/>
              <a:t>Paintings:The</a:t>
            </a:r>
            <a:r>
              <a:rPr lang="en-US" sz="2000" b="1" dirty="0" smtClean="0"/>
              <a:t> </a:t>
            </a:r>
            <a:r>
              <a:rPr lang="en-US" sz="2000" b="1" dirty="0"/>
              <a:t>Louvre Museum displays the famous Mona Lisa by Leonardo da </a:t>
            </a:r>
            <a:r>
              <a:rPr lang="en-US" sz="2000" b="1" dirty="0" smtClean="0"/>
              <a:t>Vinci.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46909"/>
            <a:ext cx="3050651" cy="4087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246909"/>
            <a:ext cx="4391891" cy="2927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4946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Mona Lisa is the portrait </a:t>
            </a:r>
            <a:r>
              <a:rPr lang="it-IT" dirty="0"/>
              <a:t>of Lisa Gherardini, wife of Francesco del </a:t>
            </a:r>
            <a:r>
              <a:rPr lang="it-IT" dirty="0" smtClean="0"/>
              <a:t>Giocondo.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portrait was </a:t>
            </a:r>
            <a:r>
              <a:rPr lang="en-US" dirty="0" smtClean="0"/>
              <a:t>painted </a:t>
            </a:r>
            <a:r>
              <a:rPr lang="en-US" dirty="0"/>
              <a:t>in Florence between 1503 and 1506. </a:t>
            </a:r>
          </a:p>
        </p:txBody>
      </p:sp>
    </p:spTree>
    <p:extLst>
      <p:ext uri="{BB962C8B-B14F-4D97-AF65-F5344CB8AC3E}">
        <p14:creationId xmlns:p14="http://schemas.microsoft.com/office/powerpoint/2010/main" val="157984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125112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/>
              <a:t> Louvre Museum also displays superb collections </a:t>
            </a:r>
            <a:r>
              <a:rPr lang="en-US" dirty="0"/>
              <a:t>of Egyptian, Greek and </a:t>
            </a:r>
            <a:r>
              <a:rPr lang="en-US" dirty="0" smtClean="0"/>
              <a:t>Roman arts and </a:t>
            </a:r>
            <a:r>
              <a:rPr lang="en-US" dirty="0"/>
              <a:t>many other first class paintings from Italy, France, Flanders and the Netherlands</a:t>
            </a:r>
            <a:r>
              <a:rPr lang="en-US" dirty="0" smtClean="0"/>
              <a:t>.</a:t>
            </a:r>
          </a:p>
          <a:p>
            <a:r>
              <a:rPr lang="en-US" dirty="0"/>
              <a:t>The </a:t>
            </a:r>
            <a:r>
              <a:rPr lang="en-US" i="1" dirty="0" err="1"/>
              <a:t>Musée</a:t>
            </a:r>
            <a:r>
              <a:rPr lang="en-US" i="1" dirty="0"/>
              <a:t> du Louvre</a:t>
            </a:r>
            <a:r>
              <a:rPr lang="en-US" dirty="0"/>
              <a:t> contains more than 380,000 objects and displays 35,000 works of art in eight curatorial departments with more than 60,600 square </a:t>
            </a:r>
            <a:r>
              <a:rPr lang="en-US" dirty="0" err="1"/>
              <a:t>metres</a:t>
            </a:r>
            <a:r>
              <a:rPr lang="en-US" dirty="0"/>
              <a:t> (652,000 </a:t>
            </a:r>
            <a:r>
              <a:rPr lang="en-US" dirty="0" err="1"/>
              <a:t>sq</a:t>
            </a:r>
            <a:r>
              <a:rPr lang="en-US" dirty="0"/>
              <a:t> </a:t>
            </a:r>
            <a:r>
              <a:rPr lang="en-US" dirty="0" err="1"/>
              <a:t>ft</a:t>
            </a:r>
            <a:r>
              <a:rPr lang="en-US" dirty="0"/>
              <a:t>) dedicated to the permanent collection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Louvre opened a new Islamic department for Islamic art.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1268"/>
            <a:ext cx="508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More facts about Louvre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33359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87" y="762000"/>
            <a:ext cx="4241228" cy="4572000"/>
          </a:xfrm>
        </p:spPr>
      </p:pic>
      <p:sp>
        <p:nvSpPr>
          <p:cNvPr id="5" name="TextBox 4"/>
          <p:cNvSpPr txBox="1"/>
          <p:nvPr/>
        </p:nvSpPr>
        <p:spPr>
          <a:xfrm>
            <a:off x="381001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Seated Scribe </a:t>
            </a:r>
            <a:r>
              <a:rPr lang="en-US" dirty="0"/>
              <a:t>from </a:t>
            </a:r>
            <a:r>
              <a:rPr lang="en-US" i="1" dirty="0"/>
              <a:t>Saqqara, Egypt</a:t>
            </a:r>
            <a:r>
              <a:rPr lang="en-US" dirty="0"/>
              <a:t>, limestone and alabaster, circa 2600 and 2350 </a:t>
            </a:r>
            <a:r>
              <a:rPr lang="en-US" dirty="0" smtClean="0"/>
              <a:t>BC.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2402" y="290945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Egyptian Antique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49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40" y="1066800"/>
            <a:ext cx="6408319" cy="4792663"/>
          </a:xfrm>
        </p:spPr>
      </p:pic>
      <p:sp>
        <p:nvSpPr>
          <p:cNvPr id="7" name="TextBox 6"/>
          <p:cNvSpPr txBox="1"/>
          <p:nvPr/>
        </p:nvSpPr>
        <p:spPr>
          <a:xfrm>
            <a:off x="3581400" y="531167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Sculpture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Tomb of Philippe Pot</a:t>
            </a:r>
            <a:r>
              <a:rPr lang="en-US" dirty="0"/>
              <a:t>, governor of Burgundy under Louis XI, by </a:t>
            </a:r>
            <a:r>
              <a:rPr lang="en-US" i="1" dirty="0"/>
              <a:t>Antoine Le </a:t>
            </a:r>
            <a:r>
              <a:rPr lang="en-US" i="1" dirty="0" err="1" smtClean="0"/>
              <a:t>Moiturier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287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Reflection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9552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enjoyed doing this PowerPoint because Louvre is a museum that </a:t>
            </a:r>
            <a:r>
              <a:rPr lang="en-US" sz="2000" dirty="0"/>
              <a:t>I always </a:t>
            </a:r>
            <a:r>
              <a:rPr lang="en-US" sz="2000" dirty="0" smtClean="0"/>
              <a:t>looked forward to go to. After making this PowerPoint I wanted to learn more about it and made it a life goal to visit it one day because of its vast collection of art history and architecture that I love a lot. Louvre’s architecture is the best part of it because it has a very beautiful and unique structure that catches the eye of many. It also has a lot of treasures from the history that shows art and structure that is irresistible. </a:t>
            </a:r>
            <a:r>
              <a:rPr lang="en-US" sz="2000" i="1" dirty="0" smtClean="0"/>
              <a:t> </a:t>
            </a:r>
            <a:r>
              <a:rPr lang="en-US" sz="2000" dirty="0" smtClean="0"/>
              <a:t>I believe that I deserve an A on this PowerPoint because my goals were met and the requirement were too. Additionally, I learned a lot about Louvre and this PowerPoint helped me gain knowledge about it and I hope I share some of this knowledge with you.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502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567</TotalTime>
  <Words>342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Louvre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The End.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Sithumini Navaratne</dc:creator>
  <cp:lastModifiedBy>Sithumini S. Navartne</cp:lastModifiedBy>
  <cp:revision>15</cp:revision>
  <dcterms:created xsi:type="dcterms:W3CDTF">2015-01-13T19:04:28Z</dcterms:created>
  <dcterms:modified xsi:type="dcterms:W3CDTF">2015-01-20T04:56:44Z</dcterms:modified>
</cp:coreProperties>
</file>