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EAAED77-9A41-4BC2-B983-69AF151694E0}" type="datetimeFigureOut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3B5A-B8F0-4642-995A-1EC0507E2E1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5029200" cy="919776"/>
          </a:xfrm>
        </p:spPr>
        <p:txBody>
          <a:bodyPr>
            <a:noAutofit/>
          </a:bodyPr>
          <a:lstStyle/>
          <a:p>
            <a:r>
              <a:rPr lang="en-US" sz="5400" dirty="0" smtClean="0"/>
              <a:t>Simone </a:t>
            </a:r>
            <a:r>
              <a:rPr lang="en-US" sz="5400" dirty="0" err="1" smtClean="0"/>
              <a:t>Legno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/>
          <a:stretch/>
        </p:blipFill>
        <p:spPr>
          <a:xfrm rot="914930">
            <a:off x="3287217" y="1285113"/>
            <a:ext cx="4614319" cy="4754518"/>
          </a:xfrm>
        </p:spPr>
      </p:pic>
      <p:sp>
        <p:nvSpPr>
          <p:cNvPr id="2" name="TextBox 1"/>
          <p:cNvSpPr txBox="1"/>
          <p:nvPr/>
        </p:nvSpPr>
        <p:spPr>
          <a:xfrm>
            <a:off x="62561" y="563688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Done By: Sithumini Navaratne</a:t>
            </a:r>
          </a:p>
          <a:p>
            <a:r>
              <a:rPr lang="en-US" b="1" dirty="0" smtClean="0"/>
              <a:t>November 27</a:t>
            </a:r>
            <a:r>
              <a:rPr lang="en-US" b="1" baseline="30000" dirty="0" smtClean="0"/>
              <a:t>th</a:t>
            </a:r>
            <a:r>
              <a:rPr lang="en-US" b="1" dirty="0" smtClean="0"/>
              <a:t> 2014</a:t>
            </a:r>
          </a:p>
          <a:p>
            <a:r>
              <a:rPr lang="en-US" b="1" dirty="0" smtClean="0"/>
              <a:t>Computer Art</a:t>
            </a:r>
          </a:p>
          <a:p>
            <a:r>
              <a:rPr lang="en-US" b="1" dirty="0" smtClean="0"/>
              <a:t>Period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6673" y="9144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June 16, 1977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5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-152400"/>
            <a:ext cx="5362574" cy="838199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Simone Legno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762000"/>
            <a:ext cx="58055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Simone Legno was born, June 16, 1977 in 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 is an Italian artist, who is the creative director and co-founder of the ‘tokidoki’ brand.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 is an artist that is interested in Japan and it’s culture which influences him to make his designs.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 </a:t>
            </a:r>
            <a:r>
              <a:rPr lang="en-US" sz="2800" dirty="0"/>
              <a:t>studied at the European Institute of Design in Rome.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" y="1145589"/>
            <a:ext cx="2973832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027" y="565564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“Geisha”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9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2" y="-304800"/>
            <a:ext cx="5064953" cy="1695631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Tokidoi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791" y="1416916"/>
            <a:ext cx="5638800" cy="54410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Pooneh</a:t>
            </a:r>
            <a:r>
              <a:rPr lang="en-US" sz="2400" dirty="0"/>
              <a:t> </a:t>
            </a:r>
            <a:r>
              <a:rPr lang="en-US" sz="2400" dirty="0" err="1"/>
              <a:t>Mohajer</a:t>
            </a:r>
            <a:r>
              <a:rPr lang="en-US" sz="2400" dirty="0"/>
              <a:t> and Ivan Arnold are the couple who convinced </a:t>
            </a:r>
            <a:r>
              <a:rPr lang="en-US" sz="2400" dirty="0" err="1" smtClean="0"/>
              <a:t>Legno</a:t>
            </a:r>
            <a:r>
              <a:rPr lang="en-US" sz="2400" dirty="0" smtClean="0"/>
              <a:t> </a:t>
            </a:r>
            <a:r>
              <a:rPr lang="en-US" sz="2400" dirty="0"/>
              <a:t>to come to Los Angeles and start a partnership with them.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Tokidoki</a:t>
            </a:r>
            <a:r>
              <a:rPr lang="en-US" sz="2400" dirty="0" smtClean="0"/>
              <a:t> </a:t>
            </a:r>
            <a:r>
              <a:rPr lang="en-US" sz="2400" dirty="0"/>
              <a:t>means “sometimes” in Japanese and chose the word because he feels “everyone waits for moments that change one’s destiny, by chance or by meeting a new person</a:t>
            </a:r>
            <a:r>
              <a:rPr lang="en-US" sz="2400" dirty="0" smtClean="0"/>
              <a:t>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effectLst/>
              </a:rPr>
              <a:t>Tokidoki</a:t>
            </a:r>
            <a:r>
              <a:rPr lang="en-US" sz="2400" dirty="0" smtClean="0">
                <a:effectLst/>
              </a:rPr>
              <a:t> is </a:t>
            </a:r>
            <a:r>
              <a:rPr lang="en-US" sz="2400" dirty="0">
                <a:effectLst/>
              </a:rPr>
              <a:t>in Los Angeles, CA, </a:t>
            </a:r>
            <a:r>
              <a:rPr lang="en-US" sz="2400" dirty="0" smtClean="0">
                <a:effectLst/>
              </a:rPr>
              <a:t> and was </a:t>
            </a:r>
            <a:r>
              <a:rPr lang="en-US" sz="2400" dirty="0">
                <a:effectLst/>
              </a:rPr>
              <a:t>founded in 2003 by designer Simone </a:t>
            </a:r>
            <a:r>
              <a:rPr lang="en-US" sz="2400" dirty="0" err="1">
                <a:effectLst/>
              </a:rPr>
              <a:t>Legno</a:t>
            </a:r>
            <a:r>
              <a:rPr lang="en-US" sz="2400" dirty="0">
                <a:effectLst/>
              </a:rPr>
              <a:t> and his partners </a:t>
            </a:r>
            <a:r>
              <a:rPr lang="en-US" sz="2400" dirty="0" err="1">
                <a:effectLst/>
              </a:rPr>
              <a:t>Pooneh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Mohajer</a:t>
            </a:r>
            <a:r>
              <a:rPr lang="en-US" sz="2400" dirty="0">
                <a:effectLst/>
              </a:rPr>
              <a:t> and Ivan Arnold. 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2514600"/>
            <a:ext cx="2857500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62" y="51625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“tokidoki”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685800"/>
            <a:ext cx="7086600" cy="1695631"/>
          </a:xfrm>
        </p:spPr>
        <p:txBody>
          <a:bodyPr/>
          <a:lstStyle/>
          <a:p>
            <a:r>
              <a:rPr lang="en-US" dirty="0" err="1" smtClean="0"/>
              <a:t>Legno’s</a:t>
            </a:r>
            <a:r>
              <a:rPr lang="en-US" dirty="0" smtClean="0"/>
              <a:t> Famous 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856627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popular work characters </a:t>
            </a:r>
            <a:r>
              <a:rPr lang="en-US" sz="2400" dirty="0"/>
              <a:t>such as the "</a:t>
            </a:r>
            <a:r>
              <a:rPr lang="en-US" sz="2400" dirty="0" err="1"/>
              <a:t>Moofia</a:t>
            </a:r>
            <a:r>
              <a:rPr lang="en-US" sz="2400" dirty="0"/>
              <a:t>", "</a:t>
            </a:r>
            <a:r>
              <a:rPr lang="en-US" sz="2400" dirty="0" err="1"/>
              <a:t>Cocomando</a:t>
            </a:r>
            <a:r>
              <a:rPr lang="en-US" sz="2400" dirty="0"/>
              <a:t>", "Wild Boys", "</a:t>
            </a:r>
            <a:r>
              <a:rPr lang="en-US" sz="2400" dirty="0" err="1" smtClean="0"/>
              <a:t>'Til</a:t>
            </a:r>
            <a:r>
              <a:rPr lang="en-US" sz="2400" dirty="0" smtClean="0"/>
              <a:t>’ </a:t>
            </a:r>
            <a:r>
              <a:rPr lang="en-US" sz="2400" dirty="0"/>
              <a:t>Death Do Us Part", and "Cactus </a:t>
            </a:r>
            <a:r>
              <a:rPr lang="en-US" sz="2400" dirty="0" smtClean="0"/>
              <a:t>Friends“.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313"/>
            <a:ext cx="28575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83" l="23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33850"/>
            <a:ext cx="3232200" cy="24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4" b="100000" l="1042" r="99792">
                        <a14:foregroundMark x1="23854" y1="6210" x2="25938" y2="21293"/>
                        <a14:foregroundMark x1="37917" y1="18885" x2="41979" y2="49176"/>
                        <a14:foregroundMark x1="19896" y1="15970" x2="5000" y2="37896"/>
                        <a14:foregroundMark x1="23125" y1="23321" x2="23125" y2="49176"/>
                        <a14:foregroundMark x1="31146" y1="45247" x2="30729" y2="43853"/>
                        <a14:foregroundMark x1="25521" y1="56020" x2="21875" y2="80989"/>
                        <a14:foregroundMark x1="20313" y1="95057" x2="19479" y2="77060"/>
                        <a14:foregroundMark x1="41979" y1="74144" x2="27500" y2="63878"/>
                        <a14:foregroundMark x1="30312" y1="94677" x2="28333" y2="78454"/>
                        <a14:backgroundMark x1="41035" y1="50512" x2="42359" y2="47731"/>
                        <a14:backgroundMark x1="70638" y1="96193" x2="71961" y2="9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06" y="1905000"/>
            <a:ext cx="3449994" cy="2835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33" b="90000" l="10000" r="90000">
                        <a14:foregroundMark x1="28333" y1="41667" x2="30000" y2="35667"/>
                        <a14:foregroundMark x1="66333" y1="11333" x2="65667" y2="8000"/>
                        <a14:foregroundMark x1="34000" y1="12000" x2="31667" y2="8000"/>
                        <a14:foregroundMark x1="36333" y1="49667" x2="32000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3" y="4035137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250" l="5000" r="90000">
                        <a14:foregroundMark x1="31667" y1="6875" x2="26250" y2="34375"/>
                        <a14:foregroundMark x1="33750" y1="66250" x2="28333" y2="96250"/>
                        <a14:foregroundMark x1="25833" y1="81250" x2="19167" y2="91875"/>
                        <a14:foregroundMark x1="20833" y1="60625" x2="12500" y2="31250"/>
                        <a14:foregroundMark x1="47083" y1="48750" x2="47083" y2="38750"/>
                        <a14:foregroundMark x1="40417" y1="11875" x2="51667" y2="36250"/>
                        <a14:foregroundMark x1="54167" y1="46875" x2="51667" y2="33750"/>
                        <a14:foregroundMark x1="55417" y1="91250" x2="55417" y2="71875"/>
                        <a14:foregroundMark x1="59583" y1="85000" x2="59167" y2="79375"/>
                        <a14:foregroundMark x1="56667" y1="78125" x2="55833" y2="70000"/>
                        <a14:foregroundMark x1="52917" y1="36250" x2="52917" y2="26875"/>
                        <a14:foregroundMark x1="57083" y1="31875" x2="52917" y2="30000"/>
                        <a14:foregroundMark x1="53333" y1="27500" x2="53750" y2="15625"/>
                        <a14:backgroundMark x1="27083" y1="83750" x2="21667" y2="96250"/>
                        <a14:backgroundMark x1="33333" y1="83125" x2="33750" y2="88750"/>
                        <a14:backgroundMark x1="39583" y1="78750" x2="40000" y2="90625"/>
                        <a14:backgroundMark x1="48750" y1="90625" x2="45417" y2="61250"/>
                        <a14:backgroundMark x1="54167" y1="53750" x2="85417" y2="55625"/>
                        <a14:backgroundMark x1="24167" y1="3750" x2="82083" y2="8125"/>
                        <a14:backgroundMark x1="54167" y1="48125" x2="55833" y2="38125"/>
                        <a14:backgroundMark x1="54583" y1="14375" x2="53750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8792"/>
            <a:ext cx="3657600" cy="2438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086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533400"/>
            <a:ext cx="3998153" cy="1695631"/>
          </a:xfrm>
        </p:spPr>
        <p:txBody>
          <a:bodyPr>
            <a:noAutofit/>
          </a:bodyPr>
          <a:lstStyle/>
          <a:p>
            <a:r>
              <a:rPr lang="en-US" sz="6000" dirty="0" smtClean="0"/>
              <a:t>Reflection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924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my opinion Simone </a:t>
            </a:r>
            <a:r>
              <a:rPr lang="en-US" sz="2400" dirty="0" err="1" smtClean="0"/>
              <a:t>Legno</a:t>
            </a:r>
            <a:r>
              <a:rPr lang="en-US" sz="2400" dirty="0" smtClean="0"/>
              <a:t> is a very good example to</a:t>
            </a:r>
          </a:p>
          <a:p>
            <a:r>
              <a:rPr lang="en-US" sz="2400" dirty="0" smtClean="0"/>
              <a:t> the younger artist as he worked on ‘</a:t>
            </a:r>
            <a:r>
              <a:rPr lang="en-US" sz="2400" dirty="0" err="1" smtClean="0"/>
              <a:t>tokidoki</a:t>
            </a:r>
            <a:r>
              <a:rPr lang="en-US" sz="2400" dirty="0"/>
              <a:t>’ </a:t>
            </a:r>
            <a:r>
              <a:rPr lang="en-US" sz="2400" dirty="0" smtClean="0"/>
              <a:t>. Even before </a:t>
            </a:r>
            <a:r>
              <a:rPr lang="en-US" sz="2400" dirty="0" err="1" smtClean="0"/>
              <a:t>tokidoki</a:t>
            </a:r>
            <a:r>
              <a:rPr lang="en-US" sz="2400" dirty="0" smtClean="0"/>
              <a:t> was found by </a:t>
            </a:r>
            <a:r>
              <a:rPr lang="en-US" sz="2400" dirty="0" err="1"/>
              <a:t>Pooneh</a:t>
            </a:r>
            <a:r>
              <a:rPr lang="en-US" sz="2400" dirty="0"/>
              <a:t> </a:t>
            </a:r>
            <a:r>
              <a:rPr lang="en-US" sz="2400" dirty="0" err="1"/>
              <a:t>Mohajer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Ivan </a:t>
            </a:r>
            <a:r>
              <a:rPr lang="en-US" sz="2400" dirty="0" smtClean="0"/>
              <a:t>Arnold, it got </a:t>
            </a:r>
            <a:r>
              <a:rPr lang="en-US" sz="2400" dirty="0"/>
              <a:t>listed as one of the top ten websites of the </a:t>
            </a:r>
            <a:r>
              <a:rPr lang="en-US" sz="2400" dirty="0" smtClean="0"/>
              <a:t>week </a:t>
            </a:r>
            <a:r>
              <a:rPr lang="en-US" sz="2400" dirty="0"/>
              <a:t>by </a:t>
            </a:r>
            <a:r>
              <a:rPr lang="en-US" sz="2400" i="1" dirty="0" smtClean="0"/>
              <a:t>The </a:t>
            </a:r>
            <a:r>
              <a:rPr lang="en-US" sz="2400" i="1" dirty="0"/>
              <a:t>Independent </a:t>
            </a:r>
            <a:r>
              <a:rPr lang="en-US" sz="2400" dirty="0"/>
              <a:t>in </a:t>
            </a:r>
            <a:r>
              <a:rPr lang="en-US" sz="2400" dirty="0" smtClean="0"/>
              <a:t>2003 before he was found by . I enjoyed doing this artist because I, like the Japanese culture similarly to Simone </a:t>
            </a:r>
            <a:r>
              <a:rPr lang="en-US" sz="2400" dirty="0" err="1" smtClean="0"/>
              <a:t>Legno</a:t>
            </a:r>
            <a:r>
              <a:rPr lang="en-US" sz="2400" dirty="0" smtClean="0"/>
              <a:t> and I enjoy the cute characters of “</a:t>
            </a:r>
            <a:r>
              <a:rPr lang="en-US" sz="2400" dirty="0" err="1" smtClean="0"/>
              <a:t>tokidoki</a:t>
            </a:r>
            <a:r>
              <a:rPr lang="en-US" sz="2400" dirty="0" smtClean="0"/>
              <a:t>” such as </a:t>
            </a:r>
            <a:r>
              <a:rPr lang="en-US" sz="2400" dirty="0" err="1" smtClean="0"/>
              <a:t>Donutella</a:t>
            </a:r>
            <a:r>
              <a:rPr lang="en-US" sz="2400" dirty="0" smtClean="0"/>
              <a:t> and </a:t>
            </a:r>
            <a:r>
              <a:rPr lang="en-US" sz="2400" dirty="0" err="1" smtClean="0"/>
              <a:t>Unicorno</a:t>
            </a:r>
            <a:r>
              <a:rPr lang="en-US" sz="2400" dirty="0" smtClean="0"/>
              <a:t>. I think I deserve an A because I did all my research on Simone </a:t>
            </a:r>
            <a:r>
              <a:rPr lang="en-US" sz="2400" dirty="0" err="1" smtClean="0"/>
              <a:t>Legno</a:t>
            </a:r>
            <a:r>
              <a:rPr lang="en-US" sz="2400" dirty="0" smtClean="0"/>
              <a:t> and his brand ‘</a:t>
            </a:r>
            <a:r>
              <a:rPr lang="en-US" sz="2400" dirty="0" err="1" smtClean="0"/>
              <a:t>tokidoki</a:t>
            </a:r>
            <a:r>
              <a:rPr lang="en-US" sz="2400" dirty="0" smtClean="0"/>
              <a:t>’. I also got interested in his brand and I want to keep undated on it.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8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5064953" cy="8574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229204" cy="3182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200400" cy="45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7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95467"/>
            <a:ext cx="5867399" cy="2467065"/>
          </a:xfrm>
        </p:spPr>
        <p:txBody>
          <a:bodyPr>
            <a:noAutofit/>
          </a:bodyPr>
          <a:lstStyle/>
          <a:p>
            <a:r>
              <a:rPr lang="en-US" sz="11500" dirty="0" smtClean="0"/>
              <a:t>The End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4" b="94412" l="5000" r="95667">
                        <a14:foregroundMark x1="44333" y1="16765" x2="65667" y2="2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6726"/>
            <a:ext cx="2507673" cy="2842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2353" l="10000" r="90000">
                        <a14:foregroundMark x1="24667" y1="34118" x2="32333" y2="11471"/>
                        <a14:foregroundMark x1="56667" y1="43529" x2="58667" y2="33235"/>
                        <a14:foregroundMark x1="70333" y1="60882" x2="65333" y2="61765"/>
                        <a14:foregroundMark x1="56333" y1="70000" x2="66333" y2="68529"/>
                        <a14:foregroundMark x1="50000" y1="60588" x2="28000" y2="53235"/>
                        <a14:foregroundMark x1="38333" y1="63235" x2="38667" y2="58529"/>
                        <a14:foregroundMark x1="31667" y1="57941" x2="39667" y2="10000"/>
                        <a14:foregroundMark x1="60667" y1="26765" x2="19333" y2="29706"/>
                        <a14:foregroundMark x1="20333" y1="39118" x2="21000" y2="16471"/>
                        <a14:foregroundMark x1="19333" y1="25588" x2="18000" y2="13529"/>
                        <a14:foregroundMark x1="15667" y1="11765" x2="45667" y2="8235"/>
                        <a14:foregroundMark x1="45667" y1="9706" x2="67333" y2="17353"/>
                        <a14:foregroundMark x1="67000" y1="17353" x2="81333" y2="42941"/>
                        <a14:foregroundMark x1="81333" y1="42941" x2="74667" y2="72941"/>
                        <a14:foregroundMark x1="75000" y1="74118" x2="50000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65" y="48491"/>
            <a:ext cx="28575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462" y1="26381" x2="45714" y2="35116"/>
                        <a14:foregroundMark x1="30084" y1="35829" x2="35798" y2="49376"/>
                        <a14:foregroundMark x1="47059" y1="41711" x2="47059" y2="57754"/>
                        <a14:foregroundMark x1="52437" y1="43316" x2="48403" y2="57398"/>
                        <a14:foregroundMark x1="55966" y1="47772" x2="62521" y2="61319"/>
                        <a14:foregroundMark x1="56639" y1="23708" x2="55798" y2="22282"/>
                        <a14:foregroundMark x1="56134" y1="23529" x2="55462" y2="21390"/>
                        <a14:foregroundMark x1="77311" y1="34938" x2="79664" y2="31551"/>
                        <a14:foregroundMark x1="80840" y1="34581" x2="83697" y2="31373"/>
                        <a14:foregroundMark x1="83866" y1="31907" x2="85378" y2="30125"/>
                        <a14:backgroundMark x1="50252" y1="62032" x2="52773" y2="58467"/>
                        <a14:backgroundMark x1="47731" y1="63102" x2="47563" y2="59180"/>
                        <a14:backgroundMark x1="38824" y1="78431" x2="38319" y2="77184"/>
                        <a14:backgroundMark x1="79664" y1="36007" x2="80000" y2="34581"/>
                        <a14:backgroundMark x1="72437" y1="31729" x2="72773" y2="31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2919" y="197303"/>
            <a:ext cx="3261880" cy="299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8000">
                        <a14:foregroundMark x1="83667" y1="13529" x2="86333" y2="37353"/>
                        <a14:foregroundMark x1="94667" y1="36176" x2="78333" y2="28824"/>
                        <a14:foregroundMark x1="79667" y1="37647" x2="73333" y2="28235"/>
                        <a14:foregroundMark x1="73333" y1="28235" x2="76667" y2="15294"/>
                        <a14:foregroundMark x1="76667" y1="15294" x2="88333" y2="7941"/>
                        <a14:foregroundMark x1="88333" y1="7647" x2="96667" y2="21471"/>
                        <a14:foregroundMark x1="96333" y1="21471" x2="95333" y2="37647"/>
                        <a14:foregroundMark x1="95667" y1="37647" x2="91333" y2="40882"/>
                        <a14:foregroundMark x1="91333" y1="40882" x2="79333" y2="36176"/>
                        <a14:backgroundMark x1="61333" y1="37647" x2="88000" y2="88529"/>
                        <a14:backgroundMark x1="68333" y1="89118" x2="75000" y2="58824"/>
                        <a14:backgroundMark x1="52000" y1="85294" x2="69000" y2="56176"/>
                        <a14:backgroundMark x1="52333" y1="33529" x2="61000" y2="3824"/>
                        <a14:backgroundMark x1="71000" y1="25588" x2="59667" y2="4706"/>
                        <a14:backgroundMark x1="94667" y1="45294" x2="88333" y2="83529"/>
                        <a14:backgroundMark x1="90333" y1="45882" x2="86333" y2="49118"/>
                        <a14:backgroundMark x1="70333" y1="20294" x2="71667" y2="8235"/>
                        <a14:backgroundMark x1="71333" y1="6176" x2="67333" y2="2059"/>
                        <a14:backgroundMark x1="71000" y1="35000" x2="75000" y2="48235"/>
                        <a14:backgroundMark x1="85333" y1="46765" x2="97000" y2="46765"/>
                        <a14:backgroundMark x1="88667" y1="44706" x2="87000" y2="47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94" b="61603"/>
          <a:stretch/>
        </p:blipFill>
        <p:spPr>
          <a:xfrm>
            <a:off x="6882245" y="3640282"/>
            <a:ext cx="1967345" cy="299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9" b="90000" l="10000" r="90000">
                        <a14:foregroundMark x1="40667" y1="35588" x2="67667" y2="2059"/>
                        <a14:foregroundMark x1="61333" y1="31471" x2="46333" y2="7647"/>
                        <a14:foregroundMark x1="71667" y1="17941" x2="67667" y2="12353"/>
                        <a14:foregroundMark x1="71000" y1="22059" x2="57667" y2="24118"/>
                        <a14:foregroundMark x1="65333" y1="26176" x2="63667" y2="22353"/>
                        <a14:foregroundMark x1="61667" y1="28824" x2="60667" y2="20294"/>
                        <a14:foregroundMark x1="57333" y1="33235" x2="51667" y2="32353"/>
                        <a14:foregroundMark x1="45000" y1="39118" x2="46333" y2="15000"/>
                        <a14:foregroundMark x1="40667" y1="39412" x2="44667" y2="18824"/>
                        <a14:foregroundMark x1="49667" y1="35882" x2="45333" y2="31471"/>
                        <a14:foregroundMark x1="37667" y1="31176" x2="45000" y2="15000"/>
                        <a14:foregroundMark x1="40333" y1="33235" x2="39000" y2="29706"/>
                        <a14:foregroundMark x1="72000" y1="11176" x2="70333" y2="4412"/>
                        <a14:foregroundMark x1="70333" y1="18529" x2="70000" y2="8824"/>
                        <a14:foregroundMark x1="40333" y1="36176" x2="44333" y2="27941"/>
                        <a14:foregroundMark x1="49333" y1="8235" x2="52333" y2="2059"/>
                        <a14:foregroundMark x1="67667" y1="25882" x2="67667" y2="22353"/>
                        <a14:foregroundMark x1="43000" y1="20000" x2="43000" y2="16765"/>
                        <a14:foregroundMark x1="41000" y1="20588" x2="46667" y2="13529"/>
                        <a14:backgroundMark x1="64333" y1="37353" x2="76333" y2="89118"/>
                        <a14:backgroundMark x1="65000" y1="88235" x2="62000" y2="60882"/>
                        <a14:backgroundMark x1="54000" y1="87059" x2="99333" y2="66765"/>
                        <a14:backgroundMark x1="34333" y1="48235" x2="29667" y2="36765"/>
                        <a14:backgroundMark x1="39333" y1="44412" x2="30333" y2="31471"/>
                        <a14:backgroundMark x1="44667" y1="41176" x2="24000" y2="24118"/>
                        <a14:backgroundMark x1="32000" y1="25294" x2="30667" y2="31765"/>
                        <a14:backgroundMark x1="35000" y1="27941" x2="29333" y2="34118"/>
                        <a14:backgroundMark x1="14000" y1="23824" x2="33667" y2="3824"/>
                        <a14:backgroundMark x1="30333" y1="18235" x2="34667" y2="3235"/>
                        <a14:backgroundMark x1="37667" y1="10588" x2="38000" y2="4412"/>
                        <a14:backgroundMark x1="32667" y1="17941" x2="33667" y2="12059"/>
                        <a14:backgroundMark x1="40000" y1="7353" x2="39000" y2="4118"/>
                        <a14:backgroundMark x1="42000" y1="4118" x2="38000" y2="5294"/>
                        <a14:backgroundMark x1="34000" y1="18824" x2="39000" y2="8235"/>
                        <a14:backgroundMark x1="34667" y1="30000" x2="32667" y2="3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75" r="25717" b="57583"/>
          <a:stretch/>
        </p:blipFill>
        <p:spPr>
          <a:xfrm>
            <a:off x="691399" y="4495801"/>
            <a:ext cx="1640953" cy="21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446</TotalTime>
  <Words>331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Kilter</vt:lpstr>
      <vt:lpstr>Simone Legno</vt:lpstr>
      <vt:lpstr>Simone Legno</vt:lpstr>
      <vt:lpstr>Tokidoi</vt:lpstr>
      <vt:lpstr>Legno’s Famous Works</vt:lpstr>
      <vt:lpstr>Reflection</vt:lpstr>
      <vt:lpstr>Homage</vt:lpstr>
      <vt:lpstr>The End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 Legno</dc:title>
  <dc:creator>Sithumini Navaratne</dc:creator>
  <cp:lastModifiedBy>Sithumini Navaratne</cp:lastModifiedBy>
  <cp:revision>27</cp:revision>
  <dcterms:created xsi:type="dcterms:W3CDTF">2014-11-19T18:48:57Z</dcterms:created>
  <dcterms:modified xsi:type="dcterms:W3CDTF">2014-12-05T19:01:37Z</dcterms:modified>
</cp:coreProperties>
</file>